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3E511E-E191-4395-8E4D-39540BFBE5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1BD1F7B-E621-4B8E-815E-2527165BA5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2EAAAE3-D678-4F0D-8108-426414663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366C385-F875-49F1-95C8-5716E4C0C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F0D27A2-A7FC-403F-8C03-F0F2CFADB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9609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27178E5-359B-41EE-95C2-D574C9182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EAF44B0-E527-41AD-BEA4-C25A676FF9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6FEBB83-FE0C-470B-B215-49295429A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CA01A14-FA1E-49FF-9F23-02F990011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5888D57-1D83-4270-BDBC-ACEE04F9F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15095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64D22B-19EC-4303-B682-DDBFF8AC4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F7A3C31-D569-4E92-8114-04726D4BD7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E74A4CC-47B3-44FE-8236-FCFD131B6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AD387D0-7898-4526-9AEE-E2C60DA5E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02E9B0B-A4E8-452D-A596-5B93F25A2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15514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C8AA51C-4BBF-4BE2-89CA-0D007E780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D86F5E3-6D70-49DD-9346-0ABA5D97BA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15B4233-EBDA-45D1-8B97-7B94E1019F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1259B8D-55B1-445A-9633-D54D0CA95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CD951D2-B4D7-417F-9999-5C8718E6E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2BE727E-C59E-4C4A-BDFE-89819104D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6971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0DBB7E-596F-4C7E-86F3-13010ABBD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6077FED-DD71-4271-A04E-E7723C914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ABBFF4A-246A-4816-A154-D2BB1B586C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49329D1C-EA0B-47B4-A22A-C26EDBFE21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3232AE8-847D-4EF3-902F-B0C1875183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A011598-132B-4973-A2DF-39B6E2777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FB3EFCA-CC4B-4844-891C-FB52783A9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C99472A-A8C3-4E1B-BC90-10EC71558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514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5F6335-9763-4A3D-961A-B6413EBBF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ABDF14B-3DBE-42BA-8562-24AFE54DF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D6C7E7D-4846-4D8C-9D06-CF7A64D31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2BE4BCC-F178-4D1E-A65D-4601A1D85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6021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974276BC-C97B-45E5-BA4D-E7A32D20B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93FF054-3F62-48F0-8509-A73BB541C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BC19EE9-8F82-4BF6-B60E-AEDEB80DE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292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A0E5A2-7203-40BC-AAEC-FE3E523D5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9761075-863E-44F7-82FF-2A630EFC3A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172053A-9806-4E68-878D-7FAB97D1A2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82B9C97-8C59-41DD-9689-4E412E1C1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882F61F-A09D-4D98-ADBB-AFDD0E76B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94D09C9-AEF3-4AC8-A646-8AC87EE7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2065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DB0A43-147C-49BA-8EB7-EEFF25625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53D718F-A62F-48B9-B83F-108B1EC74B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3209FC9-1A78-452D-A69C-F32B301CC9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2B860EF-73BB-46D1-A2DB-FE1E17AFF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F4C8CF9-9637-420E-9F79-B96C35AC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4DC8E8-7195-40DA-9389-EF4C42C7A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20148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B0D6F4-3FBA-4DE5-A44A-CBDB7BA8A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BFF39A1-CC1D-4AB8-BF2F-8DC30274D2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1694B74-D73D-417D-AE61-0073C3AE6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E2FC420-DA5F-47CE-B67E-7BA6162AB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D3BB59A-18CE-4D92-948F-D1EDBE75D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6673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7AEB7766-6D2B-47C2-8754-45E51D4793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23B7A7FF-ADCF-4204-AF85-60AE366BC8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7F59E32-DC7C-485E-B946-3CE6ECDB8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1EA9486-C3D2-4C05-AB5D-1304EF2E3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F967AC7-7F5D-45AD-ACF8-5128CB3B5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9096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6D489072-20E8-49E7-9EEC-913C08322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910A546-0D53-4B9E-8F10-6A0B9C47C9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BB4B305-E820-4F22-A1A0-9601857E58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8C3CF-087A-427E-A37A-96C747BCD99C}" type="datetimeFigureOut">
              <a:rPr lang="de-DE" smtClean="0"/>
              <a:t>24.01.2026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29EF71D-C693-43EC-B564-1F83548D56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D59E51B-375B-4CA9-A961-823B0F08ED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0741C-0A89-4B7A-869C-EF56AF387EA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824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A07D571E-C508-429B-AAED-64D5B05B84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312" y="26216"/>
            <a:ext cx="3790349" cy="1510038"/>
          </a:xfr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DE368D2C-0C7A-4859-BC6E-A2D5EA683EC0}"/>
              </a:ext>
            </a:extLst>
          </p:cNvPr>
          <p:cNvSpPr txBox="1"/>
          <p:nvPr/>
        </p:nvSpPr>
        <p:spPr>
          <a:xfrm>
            <a:off x="381740" y="159799"/>
            <a:ext cx="4447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Touren und Termine</a:t>
            </a:r>
          </a:p>
          <a:p>
            <a:r>
              <a:rPr lang="de-DE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Februar 26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6B54B955-11F1-8B62-B278-E4A13B878D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3838" y="128233"/>
            <a:ext cx="1111229" cy="108000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8FD439FC-8C3E-2A44-8690-CADAE9187F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991" y="1652795"/>
            <a:ext cx="4245441" cy="3851534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FEBB1C84-B2F9-AB72-8CC9-D48A1FC3C1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3333" y="1746896"/>
            <a:ext cx="3157914" cy="332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0340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Breitbild</PresentationFormat>
  <Paragraphs>2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Joachim Schmitt</dc:creator>
  <cp:lastModifiedBy>Joachim Schmitt</cp:lastModifiedBy>
  <cp:revision>24</cp:revision>
  <cp:lastPrinted>2022-03-02T09:42:45Z</cp:lastPrinted>
  <dcterms:created xsi:type="dcterms:W3CDTF">2022-03-02T09:42:07Z</dcterms:created>
  <dcterms:modified xsi:type="dcterms:W3CDTF">2026-01-24T05:46:23Z</dcterms:modified>
</cp:coreProperties>
</file>